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1714488"/>
            <a:ext cx="750099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Акция</a:t>
            </a:r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 «Поможем нашим малышам»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Admin\Desktop\Киноуроки фото\Варава Кирилл и Зла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2809787" cy="158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3786190"/>
            <a:ext cx="5325980" cy="153221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Подготовили и провели</a:t>
            </a:r>
          </a:p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учащиеся 4 класса </a:t>
            </a:r>
          </a:p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МОУ «УВК № 244 г.Донецка»</a:t>
            </a:r>
          </a:p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Классный руководитель:</a:t>
            </a:r>
          </a:p>
          <a:p>
            <a:pPr algn="r"/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Бажанова С. И.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Киноуроки фото\Майя Беспалова и Егор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57491" cy="6429420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Киноуроки фото\Беспаловы Майя и Егор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61916"/>
            <a:ext cx="5786478" cy="6335726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Киноуроки фото\Кира Масная и Димоч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85728"/>
            <a:ext cx="8509060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Киноуроки фото\Масные Кира и Дим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285728"/>
            <a:ext cx="8509060" cy="6000792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41297" cy="633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Киноуроки фото\Бондаренко Лер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14480" y="214290"/>
            <a:ext cx="5214974" cy="6477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108</TotalTime>
  <Words>23</Words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Акция  «Поможем нашим малышам»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</cp:revision>
  <dcterms:created xsi:type="dcterms:W3CDTF">2021-10-30T10:25:00Z</dcterms:created>
  <dcterms:modified xsi:type="dcterms:W3CDTF">2021-10-30T17:30:38Z</dcterms:modified>
</cp:coreProperties>
</file>